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71" r:id="rId2"/>
    <p:sldId id="257" r:id="rId3"/>
    <p:sldId id="256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2" autoAdjust="0"/>
    <p:restoredTop sz="94660"/>
  </p:normalViewPr>
  <p:slideViewPr>
    <p:cSldViewPr snapToGrid="0">
      <p:cViewPr varScale="1">
        <p:scale>
          <a:sx n="76" d="100"/>
          <a:sy n="76" d="100"/>
        </p:scale>
        <p:origin x="77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9948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err="1" smtClean="0"/>
              <a:t>Clickicontoaddpicture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23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795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144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62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169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053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144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540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88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262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957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7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994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186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1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41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8221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err="1" smtClean="0"/>
              <a:t>Clickicontoaddpicture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26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35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4a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4" Type="http://schemas.openxmlformats.org/officeDocument/2006/relationships/audio" Target="../media/media2.m4a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12" Type="http://schemas.openxmlformats.org/officeDocument/2006/relationships/image" Target="../media/image6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11" Type="http://schemas.openxmlformats.org/officeDocument/2006/relationships/image" Target="../media/image13.png"/><Relationship Id="rId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n-NO" dirty="0"/>
              <a:t>Pengolahan Data </a:t>
            </a:r>
            <a:r>
              <a:rPr lang="nn-NO" dirty="0" smtClean="0"/>
              <a:t>Elektronik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n-NO" dirty="0"/>
              <a:t>dan </a:t>
            </a:r>
            <a:endParaRPr lang="nn-NO" dirty="0" smtClean="0"/>
          </a:p>
          <a:p>
            <a:r>
              <a:rPr lang="nn-NO" dirty="0" smtClean="0"/>
              <a:t>Penggunaannya </a:t>
            </a:r>
            <a:r>
              <a:rPr lang="nn-NO" dirty="0"/>
              <a:t>untuk Audit</a:t>
            </a:r>
            <a:endParaRPr lang="en-US" dirty="0"/>
          </a:p>
        </p:txBody>
      </p:sp>
      <p:sp>
        <p:nvSpPr>
          <p:cNvPr id="4" name="Smiley Face 3"/>
          <p:cNvSpPr/>
          <p:nvPr/>
        </p:nvSpPr>
        <p:spPr>
          <a:xfrm>
            <a:off x="6220078" y="4164655"/>
            <a:ext cx="635155" cy="673239"/>
          </a:xfrm>
          <a:prstGeom prst="smileyFac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ular Callout 4"/>
          <p:cNvSpPr/>
          <p:nvPr/>
        </p:nvSpPr>
        <p:spPr>
          <a:xfrm>
            <a:off x="110680" y="5601956"/>
            <a:ext cx="5395965" cy="1155151"/>
          </a:xfrm>
          <a:prstGeom prst="wedgeRoundRectCallout">
            <a:avLst>
              <a:gd name="adj1" fmla="val 62786"/>
              <a:gd name="adj2" fmla="val -13207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kuliah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kita</a:t>
            </a:r>
            <a:r>
              <a:rPr lang="en-US" dirty="0" smtClean="0"/>
              <a:t> </a:t>
            </a:r>
            <a:r>
              <a:rPr lang="en-US" dirty="0" err="1" smtClean="0"/>
              <a:t>belajar</a:t>
            </a:r>
            <a:r>
              <a:rPr lang="en-US" dirty="0" smtClean="0"/>
              <a:t> </a:t>
            </a:r>
            <a:r>
              <a:rPr lang="en-US" dirty="0" err="1" smtClean="0"/>
              <a:t>tehnik</a:t>
            </a:r>
            <a:r>
              <a:rPr lang="en-US" dirty="0" smtClean="0"/>
              <a:t> </a:t>
            </a:r>
            <a:r>
              <a:rPr lang="en-US" dirty="0" err="1" smtClean="0"/>
              <a:t>mengolah</a:t>
            </a:r>
            <a:r>
              <a:rPr lang="en-US" dirty="0" smtClean="0"/>
              <a:t> data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tehnik</a:t>
            </a:r>
            <a:r>
              <a:rPr lang="en-US" dirty="0" smtClean="0"/>
              <a:t> </a:t>
            </a:r>
            <a:r>
              <a:rPr lang="en-US" dirty="0" err="1" smtClean="0"/>
              <a:t>tersebut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menguji</a:t>
            </a:r>
            <a:r>
              <a:rPr lang="en-US" dirty="0" smtClean="0"/>
              <a:t> </a:t>
            </a:r>
            <a:r>
              <a:rPr lang="en-US" dirty="0" err="1" smtClean="0"/>
              <a:t>akurasi</a:t>
            </a:r>
            <a:r>
              <a:rPr lang="en-US" dirty="0" smtClean="0"/>
              <a:t> program </a:t>
            </a:r>
            <a:r>
              <a:rPr lang="en-US" dirty="0" err="1" smtClean="0"/>
              <a:t>pengolah</a:t>
            </a:r>
            <a:r>
              <a:rPr lang="en-US" dirty="0" smtClean="0"/>
              <a:t> data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suatu</a:t>
            </a:r>
            <a:r>
              <a:rPr lang="en-US" dirty="0" smtClean="0"/>
              <a:t> </a:t>
            </a:r>
            <a:r>
              <a:rPr lang="en-US" dirty="0" err="1" smtClean="0"/>
              <a:t>organisasi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44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>
            <a:off x="4525220" y="3102141"/>
            <a:ext cx="1149291" cy="1006679"/>
          </a:xfrm>
          <a:prstGeom prst="ca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870083" y="3271703"/>
            <a:ext cx="1208015" cy="67111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Menangkap</a:t>
            </a:r>
            <a:r>
              <a:rPr lang="en-US" sz="1600" dirty="0" smtClean="0"/>
              <a:t> data</a:t>
            </a:r>
            <a:endParaRPr lang="en-US" sz="1600" dirty="0"/>
          </a:p>
        </p:txBody>
      </p:sp>
      <p:sp>
        <p:nvSpPr>
          <p:cNvPr id="20" name="Rectangle 19"/>
          <p:cNvSpPr/>
          <p:nvPr/>
        </p:nvSpPr>
        <p:spPr>
          <a:xfrm>
            <a:off x="6189679" y="3278307"/>
            <a:ext cx="1208015" cy="67111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Mengolah</a:t>
            </a:r>
            <a:r>
              <a:rPr lang="en-US" dirty="0" smtClean="0"/>
              <a:t> data</a:t>
            </a:r>
            <a:endParaRPr lang="en-US" dirty="0"/>
          </a:p>
        </p:txBody>
      </p:sp>
      <p:cxnSp>
        <p:nvCxnSpPr>
          <p:cNvPr id="27" name="Curved Connector 26"/>
          <p:cNvCxnSpPr>
            <a:stCxn id="5" idx="4"/>
            <a:endCxn id="20" idx="1"/>
          </p:cNvCxnSpPr>
          <p:nvPr/>
        </p:nvCxnSpPr>
        <p:spPr>
          <a:xfrm>
            <a:off x="5674511" y="3605481"/>
            <a:ext cx="515168" cy="8386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86227" y="3316940"/>
            <a:ext cx="609653" cy="609653"/>
          </a:xfrm>
          <a:prstGeom prst="rect">
            <a:avLst/>
          </a:prstGeom>
        </p:spPr>
      </p:pic>
      <p:sp>
        <p:nvSpPr>
          <p:cNvPr id="49" name="Right Arrow 48"/>
          <p:cNvSpPr/>
          <p:nvPr/>
        </p:nvSpPr>
        <p:spPr>
          <a:xfrm>
            <a:off x="7520654" y="3496420"/>
            <a:ext cx="234892" cy="234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Curved Connector 53"/>
          <p:cNvCxnSpPr>
            <a:stCxn id="11" idx="3"/>
            <a:endCxn id="5" idx="2"/>
          </p:cNvCxnSpPr>
          <p:nvPr/>
        </p:nvCxnSpPr>
        <p:spPr>
          <a:xfrm flipV="1">
            <a:off x="4078098" y="3605481"/>
            <a:ext cx="447122" cy="1782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endCxn id="11" idx="1"/>
          </p:cNvCxnSpPr>
          <p:nvPr/>
        </p:nvCxnSpPr>
        <p:spPr>
          <a:xfrm flipV="1">
            <a:off x="2151547" y="3607263"/>
            <a:ext cx="718536" cy="2258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7-Point Star 7"/>
          <p:cNvSpPr/>
          <p:nvPr/>
        </p:nvSpPr>
        <p:spPr>
          <a:xfrm>
            <a:off x="634565" y="3103068"/>
            <a:ext cx="1662068" cy="1014305"/>
          </a:xfrm>
          <a:prstGeom prst="star7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 err="1" smtClean="0"/>
              <a:t>Sumberdata</a:t>
            </a:r>
            <a:endParaRPr lang="en-US" sz="1600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1786498" y="727498"/>
            <a:ext cx="6126773" cy="175432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Pengolahan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data </a:t>
            </a:r>
            <a:r>
              <a:rPr lang="en-US" b="1" dirty="0" err="1" smtClean="0">
                <a:latin typeface="Alef" panose="00000500000000000000" pitchFamily="2" charset="-79"/>
                <a:cs typeface="Alef" panose="00000500000000000000" pitchFamily="2" charset="-79"/>
              </a:rPr>
              <a:t>menggunakan</a:t>
            </a:r>
            <a:r>
              <a:rPr lang="en-US" b="1" dirty="0" smtClean="0"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US" b="1" dirty="0" err="1" smtClean="0">
                <a:latin typeface="Alef" panose="00000500000000000000" pitchFamily="2" charset="-79"/>
                <a:cs typeface="Alef" panose="00000500000000000000" pitchFamily="2" charset="-79"/>
              </a:rPr>
              <a:t>komputer</a:t>
            </a:r>
            <a:r>
              <a:rPr lang="en-US" b="1" dirty="0" smtClean="0"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pada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umumnya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mencakup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tiga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kegiatan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utama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: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/>
            </a:r>
            <a:b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</a:br>
            <a:endParaRPr lang="en-US" dirty="0" smtClean="0">
              <a:latin typeface="Alef" panose="00000500000000000000" pitchFamily="2" charset="-79"/>
              <a:cs typeface="Alef" panose="000005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Menangkap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data(input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Menyimpan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data 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kedalam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database</a:t>
            </a:r>
            <a:endParaRPr lang="en-US" dirty="0" smtClean="0">
              <a:latin typeface="Alef" panose="00000500000000000000" pitchFamily="2" charset="-79"/>
              <a:cs typeface="Alef" panose="00000500000000000000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Mengolah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data 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untuk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menghasilkan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 output (</a:t>
            </a:r>
            <a:r>
              <a:rPr lang="en-US" dirty="0" err="1" smtClean="0">
                <a:latin typeface="Alef" panose="00000500000000000000" pitchFamily="2" charset="-79"/>
                <a:cs typeface="Alef" panose="00000500000000000000" pitchFamily="2" charset="-79"/>
              </a:rPr>
              <a:t>keluaran</a:t>
            </a:r>
            <a:r>
              <a:rPr lang="en-US" dirty="0" smtClean="0">
                <a:latin typeface="Alef" panose="00000500000000000000" pitchFamily="2" charset="-79"/>
                <a:cs typeface="Alef" panose="00000500000000000000" pitchFamily="2" charset="-79"/>
              </a:rPr>
              <a:t>)</a:t>
            </a:r>
            <a:endParaRPr lang="en-US" dirty="0">
              <a:latin typeface="Alef" panose="00000500000000000000" pitchFamily="2" charset="-79"/>
              <a:cs typeface="Alef" panose="00000500000000000000" pitchFamily="2" charset="-79"/>
            </a:endParaRPr>
          </a:p>
        </p:txBody>
      </p:sp>
      <p:pic>
        <p:nvPicPr>
          <p:cNvPr id="2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276972" y="995303"/>
            <a:ext cx="487363" cy="487363"/>
          </a:xfrm>
          <a:prstGeom prst="rect">
            <a:avLst/>
          </a:prstGeom>
        </p:spPr>
      </p:pic>
      <p:sp>
        <p:nvSpPr>
          <p:cNvPr id="2" name="Right Brace 1"/>
          <p:cNvSpPr/>
          <p:nvPr/>
        </p:nvSpPr>
        <p:spPr>
          <a:xfrm rot="16200000">
            <a:off x="4205887" y="-1220808"/>
            <a:ext cx="567630" cy="7812357"/>
          </a:xfrm>
          <a:prstGeom prst="rightBrace">
            <a:avLst>
              <a:gd name="adj1" fmla="val 63526"/>
              <a:gd name="adj2" fmla="val 51240"/>
            </a:avLst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Suara-01-0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266024" y="4014865"/>
            <a:ext cx="487363" cy="487363"/>
          </a:xfrm>
          <a:prstGeom prst="rect">
            <a:avLst/>
          </a:prstGeom>
        </p:spPr>
      </p:pic>
      <p:pic>
        <p:nvPicPr>
          <p:cNvPr id="22" name="Suara 01-0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298382" y="4771746"/>
            <a:ext cx="487363" cy="487363"/>
          </a:xfrm>
          <a:prstGeom prst="rect">
            <a:avLst/>
          </a:prstGeom>
        </p:spPr>
      </p:pic>
      <p:sp>
        <p:nvSpPr>
          <p:cNvPr id="9" name="Smiley Face 8"/>
          <p:cNvSpPr/>
          <p:nvPr/>
        </p:nvSpPr>
        <p:spPr>
          <a:xfrm>
            <a:off x="6963508" y="4089150"/>
            <a:ext cx="434186" cy="432749"/>
          </a:xfrm>
          <a:prstGeom prst="smileyFac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Smiley Face 23"/>
          <p:cNvSpPr/>
          <p:nvPr/>
        </p:nvSpPr>
        <p:spPr>
          <a:xfrm>
            <a:off x="6975234" y="4794211"/>
            <a:ext cx="434186" cy="432749"/>
          </a:xfrm>
          <a:prstGeom prst="smileyFac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19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448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48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48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1332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812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812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743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21332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743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38" grpId="0" animBg="1"/>
      <p:bldP spid="2" grpId="0" animBg="1"/>
      <p:bldP spid="9" grpId="0" animBg="1"/>
      <p:bldP spid="2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0122" y="974961"/>
            <a:ext cx="634843" cy="62641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442244" y="1786125"/>
            <a:ext cx="1208015" cy="67111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Menangkap</a:t>
            </a:r>
            <a:r>
              <a:rPr lang="en-US" sz="1600" dirty="0" smtClean="0"/>
              <a:t> data1</a:t>
            </a:r>
            <a:endParaRPr lang="en-US" sz="1600" dirty="0"/>
          </a:p>
        </p:txBody>
      </p:sp>
      <p:sp>
        <p:nvSpPr>
          <p:cNvPr id="5" name="Can 4"/>
          <p:cNvSpPr/>
          <p:nvPr/>
        </p:nvSpPr>
        <p:spPr>
          <a:xfrm>
            <a:off x="4097381" y="2589688"/>
            <a:ext cx="1149291" cy="1006679"/>
          </a:xfrm>
          <a:prstGeom prst="ca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46801" y="1138147"/>
            <a:ext cx="1208015" cy="67111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Mengolah</a:t>
            </a:r>
            <a:r>
              <a:rPr lang="en-US" dirty="0" smtClean="0"/>
              <a:t> data1</a:t>
            </a:r>
            <a:endParaRPr lang="en-US" dirty="0"/>
          </a:p>
        </p:txBody>
      </p:sp>
      <p:sp>
        <p:nvSpPr>
          <p:cNvPr id="9" name="Flowchart: Multidocument 8"/>
          <p:cNvSpPr/>
          <p:nvPr/>
        </p:nvSpPr>
        <p:spPr>
          <a:xfrm>
            <a:off x="1399862" y="396873"/>
            <a:ext cx="760909" cy="578088"/>
          </a:xfrm>
          <a:prstGeom prst="flowChartMultidocumen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b="1" dirty="0" err="1" smtClean="0"/>
              <a:t>dokumen</a:t>
            </a:r>
            <a:endParaRPr lang="en-US" sz="900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624" y="2776026"/>
            <a:ext cx="642084" cy="64208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442244" y="2759250"/>
            <a:ext cx="1208015" cy="67111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Menangkap</a:t>
            </a:r>
            <a:r>
              <a:rPr lang="en-US" sz="1600" dirty="0" smtClean="0"/>
              <a:t> data2</a:t>
            </a:r>
            <a:endParaRPr lang="en-US" sz="1600" dirty="0"/>
          </a:p>
        </p:txBody>
      </p:sp>
      <p:sp>
        <p:nvSpPr>
          <p:cNvPr id="12" name="Rectangle 11"/>
          <p:cNvSpPr/>
          <p:nvPr/>
        </p:nvSpPr>
        <p:spPr>
          <a:xfrm>
            <a:off x="2434902" y="3851215"/>
            <a:ext cx="1208015" cy="67111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Menangkap</a:t>
            </a:r>
            <a:r>
              <a:rPr lang="en-US" sz="1600" dirty="0" smtClean="0"/>
              <a:t> data3</a:t>
            </a:r>
            <a:endParaRPr lang="en-US" sz="16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4676" y="4522334"/>
            <a:ext cx="900289" cy="90028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045993" y="1218367"/>
            <a:ext cx="388909" cy="388909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6146801" y="2115085"/>
            <a:ext cx="1208015" cy="67111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Mengolah</a:t>
            </a:r>
            <a:r>
              <a:rPr lang="en-US" dirty="0" smtClean="0"/>
              <a:t> data2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160319" y="3050775"/>
            <a:ext cx="1208015" cy="67111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Mengolah</a:t>
            </a:r>
            <a:r>
              <a:rPr lang="en-US" dirty="0" smtClean="0"/>
              <a:t> data3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160319" y="4050005"/>
            <a:ext cx="1208015" cy="67111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Mengolah</a:t>
            </a:r>
            <a:r>
              <a:rPr lang="en-US" dirty="0" smtClean="0"/>
              <a:t> data4</a:t>
            </a:r>
            <a:endParaRPr lang="en-US" dirty="0"/>
          </a:p>
        </p:txBody>
      </p:sp>
      <p:cxnSp>
        <p:nvCxnSpPr>
          <p:cNvPr id="23" name="Curved Connector 22"/>
          <p:cNvCxnSpPr>
            <a:stCxn id="5" idx="4"/>
            <a:endCxn id="6" idx="1"/>
          </p:cNvCxnSpPr>
          <p:nvPr/>
        </p:nvCxnSpPr>
        <p:spPr>
          <a:xfrm flipV="1">
            <a:off x="5246672" y="1473707"/>
            <a:ext cx="900129" cy="1619321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5" idx="4"/>
            <a:endCxn id="19" idx="1"/>
          </p:cNvCxnSpPr>
          <p:nvPr/>
        </p:nvCxnSpPr>
        <p:spPr>
          <a:xfrm flipV="1">
            <a:off x="5246672" y="2450645"/>
            <a:ext cx="900129" cy="642383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5" idx="4"/>
            <a:endCxn id="20" idx="1"/>
          </p:cNvCxnSpPr>
          <p:nvPr/>
        </p:nvCxnSpPr>
        <p:spPr>
          <a:xfrm>
            <a:off x="5246672" y="3093028"/>
            <a:ext cx="913647" cy="293307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>
            <a:stCxn id="5" idx="4"/>
            <a:endCxn id="21" idx="1"/>
          </p:cNvCxnSpPr>
          <p:nvPr/>
        </p:nvCxnSpPr>
        <p:spPr>
          <a:xfrm>
            <a:off x="5246672" y="3093028"/>
            <a:ext cx="913647" cy="1292537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86227" y="2064246"/>
            <a:ext cx="554784" cy="6950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69339" y="1174390"/>
            <a:ext cx="518205" cy="524301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86227" y="3070116"/>
            <a:ext cx="609653" cy="609653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11"/>
          <a:srcRect l="332" t="13578" r="-332" b="-1835"/>
          <a:stretch/>
        </p:blipFill>
        <p:spPr>
          <a:xfrm>
            <a:off x="7608271" y="3980795"/>
            <a:ext cx="1015421" cy="809537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</p:pic>
      <p:sp>
        <p:nvSpPr>
          <p:cNvPr id="47" name="Right Arrow 46"/>
          <p:cNvSpPr/>
          <p:nvPr/>
        </p:nvSpPr>
        <p:spPr>
          <a:xfrm>
            <a:off x="7454156" y="1381520"/>
            <a:ext cx="234892" cy="234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ight Arrow 47"/>
          <p:cNvSpPr/>
          <p:nvPr/>
        </p:nvSpPr>
        <p:spPr>
          <a:xfrm>
            <a:off x="7453075" y="2333198"/>
            <a:ext cx="234892" cy="234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/>
          <p:cNvSpPr/>
          <p:nvPr/>
        </p:nvSpPr>
        <p:spPr>
          <a:xfrm>
            <a:off x="7459834" y="3284876"/>
            <a:ext cx="234892" cy="234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/>
          <p:cNvSpPr/>
          <p:nvPr/>
        </p:nvSpPr>
        <p:spPr>
          <a:xfrm>
            <a:off x="7453075" y="4236554"/>
            <a:ext cx="234892" cy="234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Curved Connector 50"/>
          <p:cNvCxnSpPr>
            <a:stCxn id="4" idx="3"/>
            <a:endCxn id="5" idx="1"/>
          </p:cNvCxnSpPr>
          <p:nvPr/>
        </p:nvCxnSpPr>
        <p:spPr>
          <a:xfrm>
            <a:off x="3650259" y="2121685"/>
            <a:ext cx="1021768" cy="468003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/>
          <p:cNvCxnSpPr>
            <a:stCxn id="11" idx="3"/>
            <a:endCxn id="5" idx="2"/>
          </p:cNvCxnSpPr>
          <p:nvPr/>
        </p:nvCxnSpPr>
        <p:spPr>
          <a:xfrm flipV="1">
            <a:off x="3650259" y="3093028"/>
            <a:ext cx="447122" cy="1782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12" idx="3"/>
            <a:endCxn id="5" idx="3"/>
          </p:cNvCxnSpPr>
          <p:nvPr/>
        </p:nvCxnSpPr>
        <p:spPr>
          <a:xfrm flipV="1">
            <a:off x="3642917" y="3596367"/>
            <a:ext cx="1029110" cy="590408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endCxn id="4" idx="0"/>
          </p:cNvCxnSpPr>
          <p:nvPr/>
        </p:nvCxnSpPr>
        <p:spPr>
          <a:xfrm>
            <a:off x="2240447" y="1174390"/>
            <a:ext cx="805805" cy="611735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10" idx="3"/>
            <a:endCxn id="11" idx="1"/>
          </p:cNvCxnSpPr>
          <p:nvPr/>
        </p:nvCxnSpPr>
        <p:spPr>
          <a:xfrm flipV="1">
            <a:off x="1723708" y="3094810"/>
            <a:ext cx="718536" cy="2258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/>
          <p:cNvCxnSpPr>
            <a:stCxn id="14" idx="3"/>
            <a:endCxn id="12" idx="2"/>
          </p:cNvCxnSpPr>
          <p:nvPr/>
        </p:nvCxnSpPr>
        <p:spPr>
          <a:xfrm flipV="1">
            <a:off x="2194965" y="4522334"/>
            <a:ext cx="843945" cy="450145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046252" y="192222"/>
            <a:ext cx="359782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Pengolahan</a:t>
            </a:r>
            <a:r>
              <a:rPr lang="en-US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Data </a:t>
            </a:r>
            <a:r>
              <a:rPr lang="en-US" b="1" dirty="0" err="1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Elektronik</a:t>
            </a:r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38909" y="4821627"/>
            <a:ext cx="6036537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/>
              <a:t>Parallel simulation:</a:t>
            </a:r>
          </a:p>
          <a:p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tehnik</a:t>
            </a:r>
            <a:r>
              <a:rPr lang="en-US" dirty="0"/>
              <a:t> </a:t>
            </a:r>
            <a:r>
              <a:rPr lang="en-US" dirty="0" err="1"/>
              <a:t>menguji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</a:t>
            </a:r>
            <a:r>
              <a:rPr lang="en-US" dirty="0" err="1"/>
              <a:t>pengolahan</a:t>
            </a:r>
            <a:r>
              <a:rPr lang="en-US" dirty="0"/>
              <a:t> data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jalan</a:t>
            </a:r>
            <a:r>
              <a:rPr lang="en-US" dirty="0"/>
              <a:t>: </a:t>
            </a:r>
            <a:r>
              <a:rPr lang="en-US" dirty="0" err="1"/>
              <a:t>menggunakan</a:t>
            </a:r>
            <a:r>
              <a:rPr lang="en-US" dirty="0"/>
              <a:t> data </a:t>
            </a:r>
            <a:r>
              <a:rPr lang="en-US" dirty="0" err="1"/>
              <a:t>milik</a:t>
            </a:r>
            <a:r>
              <a:rPr lang="en-US" dirty="0"/>
              <a:t> auditee, 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memroses</a:t>
            </a:r>
            <a:r>
              <a:rPr lang="en-US" dirty="0"/>
              <a:t> </a:t>
            </a:r>
            <a:r>
              <a:rPr lang="en-US" dirty="0" err="1"/>
              <a:t>sendiri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software </a:t>
            </a:r>
            <a:r>
              <a:rPr lang="en-US" dirty="0" err="1"/>
              <a:t>kita</a:t>
            </a:r>
            <a:r>
              <a:rPr lang="en-US" dirty="0"/>
              <a:t>, </a:t>
            </a:r>
            <a:r>
              <a:rPr lang="en-US" dirty="0" err="1" smtClean="0"/>
              <a:t>selanjutnya</a:t>
            </a:r>
            <a:r>
              <a:rPr lang="en-US" dirty="0" smtClean="0"/>
              <a:t> </a:t>
            </a:r>
            <a:r>
              <a:rPr lang="en-US" dirty="0" err="1"/>
              <a:t>membandingkan</a:t>
            </a:r>
            <a:r>
              <a:rPr lang="en-US" dirty="0"/>
              <a:t> </a:t>
            </a:r>
            <a:r>
              <a:rPr lang="en-US" dirty="0" err="1"/>
              <a:t>hasilnya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pengolahan</a:t>
            </a:r>
            <a:r>
              <a:rPr lang="en-US" dirty="0"/>
              <a:t> data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smtClean="0"/>
              <a:t>auditee. </a:t>
            </a:r>
          </a:p>
          <a:p>
            <a:r>
              <a:rPr lang="en-US" b="1" dirty="0" err="1" smtClean="0"/>
              <a:t>Jika</a:t>
            </a:r>
            <a:r>
              <a:rPr lang="en-US" b="1" dirty="0" smtClean="0"/>
              <a:t> </a:t>
            </a:r>
            <a:r>
              <a:rPr lang="en-US" b="1" dirty="0" err="1" smtClean="0"/>
              <a:t>hasilnya</a:t>
            </a:r>
            <a:r>
              <a:rPr lang="en-US" b="1" dirty="0" smtClean="0"/>
              <a:t> </a:t>
            </a:r>
            <a:r>
              <a:rPr lang="en-US" b="1" dirty="0" err="1" smtClean="0"/>
              <a:t>sama</a:t>
            </a:r>
            <a:r>
              <a:rPr lang="en-US" b="1" dirty="0" smtClean="0"/>
              <a:t>, </a:t>
            </a:r>
            <a:r>
              <a:rPr lang="en-US" b="1" dirty="0" err="1" smtClean="0"/>
              <a:t>maka</a:t>
            </a:r>
            <a:r>
              <a:rPr lang="en-US" b="1" dirty="0" smtClean="0"/>
              <a:t> </a:t>
            </a:r>
            <a:r>
              <a:rPr lang="en-US" b="1" dirty="0" err="1" smtClean="0"/>
              <a:t>kita</a:t>
            </a:r>
            <a:r>
              <a:rPr lang="en-US" b="1" dirty="0" smtClean="0"/>
              <a:t> </a:t>
            </a:r>
            <a:r>
              <a:rPr lang="en-US" b="1" dirty="0" err="1" smtClean="0"/>
              <a:t>menyimpulkan</a:t>
            </a:r>
            <a:r>
              <a:rPr lang="en-US" b="1" dirty="0" smtClean="0"/>
              <a:t> </a:t>
            </a:r>
            <a:r>
              <a:rPr lang="en-US" b="1" dirty="0" err="1" smtClean="0"/>
              <a:t>bahwa</a:t>
            </a:r>
            <a:r>
              <a:rPr lang="en-US" b="1" dirty="0" smtClean="0"/>
              <a:t> </a:t>
            </a:r>
            <a:r>
              <a:rPr lang="en-US" b="1" dirty="0" err="1" smtClean="0"/>
              <a:t>pengolahan</a:t>
            </a:r>
            <a:r>
              <a:rPr lang="en-US" b="1" dirty="0" smtClean="0"/>
              <a:t> data </a:t>
            </a:r>
            <a:r>
              <a:rPr lang="en-US" b="1" dirty="0" err="1" smtClean="0"/>
              <a:t>oleh</a:t>
            </a:r>
            <a:r>
              <a:rPr lang="en-US" b="1" dirty="0" smtClean="0"/>
              <a:t> auditee </a:t>
            </a:r>
            <a:r>
              <a:rPr lang="en-US" b="1" dirty="0" err="1" smtClean="0"/>
              <a:t>memang</a:t>
            </a:r>
            <a:r>
              <a:rPr lang="en-US" b="1" dirty="0" smtClean="0"/>
              <a:t> </a:t>
            </a:r>
            <a:r>
              <a:rPr lang="en-US" b="1" dirty="0" err="1" smtClean="0"/>
              <a:t>akurat</a:t>
            </a:r>
            <a:r>
              <a:rPr lang="en-US" b="1" dirty="0" smtClean="0"/>
              <a:t>.</a:t>
            </a:r>
            <a:endParaRPr lang="en-US" b="1" dirty="0"/>
          </a:p>
        </p:txBody>
      </p:sp>
      <p:pic>
        <p:nvPicPr>
          <p:cNvPr id="38" name="Suara 1-0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472898" y="589006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265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60086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8" dur="60086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  <p:bldLst>
      <p:bldP spid="6" grpId="0" animBg="1"/>
      <p:bldP spid="19" grpId="0" animBg="1"/>
      <p:bldP spid="20" grpId="0" animBg="1"/>
      <p:bldP spid="21" grpId="0" animBg="1"/>
      <p:bldP spid="47" grpId="0" animBg="1"/>
      <p:bldP spid="48" grpId="0" animBg="1"/>
      <p:bldP spid="49" grpId="0" animBg="1"/>
      <p:bldP spid="50" grpId="0" animBg="1"/>
      <p:bldP spid="3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1474</TotalTime>
  <Words>114</Words>
  <Application>Microsoft Office PowerPoint</Application>
  <PresentationFormat>On-screen Show (4:3)</PresentationFormat>
  <Paragraphs>25</Paragraphs>
  <Slides>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Alef</vt:lpstr>
      <vt:lpstr>Arial</vt:lpstr>
      <vt:lpstr>Garamond</vt:lpstr>
      <vt:lpstr>Organic</vt:lpstr>
      <vt:lpstr>Pengolahan Data Elektronik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Marmah Hadi</dc:creator>
  <cp:lastModifiedBy>Marmah Hadi</cp:lastModifiedBy>
  <cp:revision>45</cp:revision>
  <dcterms:created xsi:type="dcterms:W3CDTF">2020-04-01T23:37:27Z</dcterms:created>
  <dcterms:modified xsi:type="dcterms:W3CDTF">2020-04-12T03:02:22Z</dcterms:modified>
</cp:coreProperties>
</file>

<file path=docProps/thumbnail.jpeg>
</file>